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82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9F5B6F-8B6E-43C2-9568-7C660D07F6E4}" type="doc">
      <dgm:prSet loTypeId="urn:microsoft.com/office/officeart/2005/8/layout/vList5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NZ"/>
        </a:p>
      </dgm:t>
    </dgm:pt>
    <dgm:pt modelId="{4B859BE5-8B9B-42D3-9497-4DA5E1ECB1D6}">
      <dgm:prSet phldrT="[Text]"/>
      <dgm:spPr/>
      <dgm:t>
        <a:bodyPr/>
        <a:lstStyle/>
        <a:p>
          <a:r>
            <a:rPr lang="en-NZ" b="1" dirty="0">
              <a:solidFill>
                <a:schemeClr val="bg1"/>
              </a:solidFill>
            </a:rPr>
            <a:t>Welcome and Overview </a:t>
          </a:r>
          <a:br>
            <a:rPr lang="en-NZ" b="1" dirty="0">
              <a:solidFill>
                <a:schemeClr val="bg1"/>
              </a:solidFill>
            </a:rPr>
          </a:br>
          <a:r>
            <a:rPr lang="en-NZ" b="1" dirty="0">
              <a:solidFill>
                <a:schemeClr val="bg1"/>
              </a:solidFill>
            </a:rPr>
            <a:t>10:00 – 10:10</a:t>
          </a:r>
        </a:p>
      </dgm:t>
    </dgm:pt>
    <dgm:pt modelId="{A3B863D4-126F-407B-95EE-D2E64C83AAD7}" type="parTrans" cxnId="{50BDF5EA-79F1-468B-A30F-71FF1B3D36AC}">
      <dgm:prSet/>
      <dgm:spPr/>
      <dgm:t>
        <a:bodyPr/>
        <a:lstStyle/>
        <a:p>
          <a:endParaRPr lang="en-NZ"/>
        </a:p>
      </dgm:t>
    </dgm:pt>
    <dgm:pt modelId="{EE971913-1CFD-4DA4-A0D7-3A65EAD19A1B}" type="sibTrans" cxnId="{50BDF5EA-79F1-468B-A30F-71FF1B3D36AC}">
      <dgm:prSet/>
      <dgm:spPr/>
      <dgm:t>
        <a:bodyPr/>
        <a:lstStyle/>
        <a:p>
          <a:endParaRPr lang="en-NZ"/>
        </a:p>
      </dgm:t>
    </dgm:pt>
    <dgm:pt modelId="{838E44B2-A982-4299-8911-5813F536D782}">
      <dgm:prSet phldrT="[Text]"/>
      <dgm:spPr/>
      <dgm:t>
        <a:bodyPr/>
        <a:lstStyle/>
        <a:p>
          <a:r>
            <a:rPr lang="en-NZ" b="1" dirty="0">
              <a:solidFill>
                <a:schemeClr val="bg1"/>
              </a:solidFill>
            </a:rPr>
            <a:t>Session 1</a:t>
          </a:r>
          <a:br>
            <a:rPr lang="en-NZ" b="1" dirty="0">
              <a:solidFill>
                <a:schemeClr val="bg1"/>
              </a:solidFill>
            </a:rPr>
          </a:br>
          <a:r>
            <a:rPr lang="en-NZ" b="1" dirty="0">
              <a:solidFill>
                <a:schemeClr val="bg1"/>
              </a:solidFill>
            </a:rPr>
            <a:t>10:10 – 10:50</a:t>
          </a:r>
        </a:p>
      </dgm:t>
    </dgm:pt>
    <dgm:pt modelId="{8348396E-FD8D-47A5-A067-9B96643EC9C1}" type="parTrans" cxnId="{6C23C3FC-A2F6-4FEA-B841-43105A8560A5}">
      <dgm:prSet/>
      <dgm:spPr/>
      <dgm:t>
        <a:bodyPr/>
        <a:lstStyle/>
        <a:p>
          <a:endParaRPr lang="en-NZ"/>
        </a:p>
      </dgm:t>
    </dgm:pt>
    <dgm:pt modelId="{192D9B41-7241-469C-B7DD-11712F88F84D}" type="sibTrans" cxnId="{6C23C3FC-A2F6-4FEA-B841-43105A8560A5}">
      <dgm:prSet/>
      <dgm:spPr/>
      <dgm:t>
        <a:bodyPr/>
        <a:lstStyle/>
        <a:p>
          <a:endParaRPr lang="en-NZ"/>
        </a:p>
      </dgm:t>
    </dgm:pt>
    <dgm:pt modelId="{55C52E8B-6C0B-416C-A87D-439C9A806B7B}">
      <dgm:prSet phldrT="[Text]"/>
      <dgm:spPr/>
      <dgm:t>
        <a:bodyPr/>
        <a:lstStyle/>
        <a:p>
          <a:r>
            <a:rPr lang="en-NZ" b="1" dirty="0"/>
            <a:t>Jess Less &amp; Jesse McCommon</a:t>
          </a:r>
        </a:p>
      </dgm:t>
    </dgm:pt>
    <dgm:pt modelId="{CAFA0707-48A9-46F7-9881-9042A3F35897}" type="parTrans" cxnId="{BA8DB2B1-807D-44D0-A1E1-8E90BB9E5562}">
      <dgm:prSet/>
      <dgm:spPr/>
      <dgm:t>
        <a:bodyPr/>
        <a:lstStyle/>
        <a:p>
          <a:endParaRPr lang="en-NZ"/>
        </a:p>
      </dgm:t>
    </dgm:pt>
    <dgm:pt modelId="{D867D152-B406-4CB6-8042-480AF687712E}" type="sibTrans" cxnId="{BA8DB2B1-807D-44D0-A1E1-8E90BB9E5562}">
      <dgm:prSet/>
      <dgm:spPr/>
      <dgm:t>
        <a:bodyPr/>
        <a:lstStyle/>
        <a:p>
          <a:endParaRPr lang="en-NZ"/>
        </a:p>
      </dgm:t>
    </dgm:pt>
    <dgm:pt modelId="{DDEB5480-0313-4ECF-8C43-D91DFC657F2A}">
      <dgm:prSet phldrT="[Text]"/>
      <dgm:spPr/>
      <dgm:t>
        <a:bodyPr/>
        <a:lstStyle/>
        <a:p>
          <a:r>
            <a:rPr lang="en-NZ" b="1" dirty="0">
              <a:solidFill>
                <a:schemeClr val="bg1"/>
              </a:solidFill>
            </a:rPr>
            <a:t>Session 1: Breakout Room Discussions</a:t>
          </a:r>
          <a:br>
            <a:rPr lang="en-NZ" b="1" dirty="0">
              <a:solidFill>
                <a:schemeClr val="bg1"/>
              </a:solidFill>
            </a:rPr>
          </a:br>
          <a:r>
            <a:rPr lang="en-NZ" b="1" dirty="0">
              <a:solidFill>
                <a:schemeClr val="bg1"/>
              </a:solidFill>
            </a:rPr>
            <a:t>10:50 – 11:00</a:t>
          </a:r>
        </a:p>
      </dgm:t>
    </dgm:pt>
    <dgm:pt modelId="{BB86EA1E-ABEA-4224-9E04-79A27BA5950F}" type="parTrans" cxnId="{D3D47C3E-B405-4F91-BBC9-35F41B5C73B0}">
      <dgm:prSet/>
      <dgm:spPr/>
      <dgm:t>
        <a:bodyPr/>
        <a:lstStyle/>
        <a:p>
          <a:endParaRPr lang="en-NZ"/>
        </a:p>
      </dgm:t>
    </dgm:pt>
    <dgm:pt modelId="{C87DE342-37C5-4A65-95A9-2B04F49B43C2}" type="sibTrans" cxnId="{D3D47C3E-B405-4F91-BBC9-35F41B5C73B0}">
      <dgm:prSet/>
      <dgm:spPr/>
      <dgm:t>
        <a:bodyPr/>
        <a:lstStyle/>
        <a:p>
          <a:endParaRPr lang="en-NZ"/>
        </a:p>
      </dgm:t>
    </dgm:pt>
    <dgm:pt modelId="{070BB0BD-F704-4458-98F5-DE47CE158762}">
      <dgm:prSet phldrT="[Text]"/>
      <dgm:spPr/>
      <dgm:t>
        <a:bodyPr/>
        <a:lstStyle/>
        <a:p>
          <a:r>
            <a:rPr lang="en-NZ" b="1" dirty="0">
              <a:solidFill>
                <a:schemeClr val="bg1"/>
              </a:solidFill>
            </a:rPr>
            <a:t>Session 2: Exploring the key areas and priority actions</a:t>
          </a:r>
          <a:br>
            <a:rPr lang="en-NZ" b="1" dirty="0">
              <a:solidFill>
                <a:schemeClr val="bg1"/>
              </a:solidFill>
            </a:rPr>
          </a:br>
          <a:r>
            <a:rPr lang="en-NZ" b="1" dirty="0">
              <a:solidFill>
                <a:schemeClr val="bg1"/>
              </a:solidFill>
            </a:rPr>
            <a:t>11:00 – 12:00</a:t>
          </a:r>
        </a:p>
      </dgm:t>
    </dgm:pt>
    <dgm:pt modelId="{A4BEDD6B-161F-4312-A8B5-A36C26152788}" type="parTrans" cxnId="{F66DE440-57F0-4CD9-BD33-02D9D6024574}">
      <dgm:prSet/>
      <dgm:spPr/>
      <dgm:t>
        <a:bodyPr/>
        <a:lstStyle/>
        <a:p>
          <a:endParaRPr lang="en-NZ"/>
        </a:p>
      </dgm:t>
    </dgm:pt>
    <dgm:pt modelId="{BE1C7136-E82A-4B16-849C-F3857F0A53B7}" type="sibTrans" cxnId="{F66DE440-57F0-4CD9-BD33-02D9D6024574}">
      <dgm:prSet/>
      <dgm:spPr/>
      <dgm:t>
        <a:bodyPr/>
        <a:lstStyle/>
        <a:p>
          <a:endParaRPr lang="en-NZ"/>
        </a:p>
      </dgm:t>
    </dgm:pt>
    <dgm:pt modelId="{11F175DB-C591-4534-A77F-246B88D13B4C}">
      <dgm:prSet phldrT="[Text]"/>
      <dgm:spPr/>
      <dgm:t>
        <a:bodyPr/>
        <a:lstStyle/>
        <a:p>
          <a:r>
            <a:rPr lang="en-NZ" b="1"/>
            <a:t>HAG </a:t>
          </a:r>
          <a:r>
            <a:rPr lang="en-NZ" b="1" dirty="0"/>
            <a:t>Team</a:t>
          </a:r>
        </a:p>
      </dgm:t>
    </dgm:pt>
    <dgm:pt modelId="{CF0BA646-499E-464C-9B92-786F7E09FBE5}" type="parTrans" cxnId="{76142A84-AF66-4447-8929-36968CE01331}">
      <dgm:prSet/>
      <dgm:spPr/>
      <dgm:t>
        <a:bodyPr/>
        <a:lstStyle/>
        <a:p>
          <a:endParaRPr lang="en-NZ"/>
        </a:p>
      </dgm:t>
    </dgm:pt>
    <dgm:pt modelId="{675927FA-4CD2-4296-939F-9C84E6CF1199}" type="sibTrans" cxnId="{76142A84-AF66-4447-8929-36968CE01331}">
      <dgm:prSet/>
      <dgm:spPr/>
      <dgm:t>
        <a:bodyPr/>
        <a:lstStyle/>
        <a:p>
          <a:endParaRPr lang="en-NZ"/>
        </a:p>
      </dgm:t>
    </dgm:pt>
    <dgm:pt modelId="{DD86B5C4-9555-46FE-9B0D-82225081A71E}">
      <dgm:prSet phldrT="[Text]"/>
      <dgm:spPr/>
      <dgm:t>
        <a:bodyPr/>
        <a:lstStyle/>
        <a:p>
          <a:r>
            <a:rPr lang="en-NZ" b="1" dirty="0"/>
            <a:t>Jess Less &amp; Jesse McCommon</a:t>
          </a:r>
        </a:p>
      </dgm:t>
    </dgm:pt>
    <dgm:pt modelId="{C6BBAF02-375D-4545-8B78-2103B38296FD}" type="parTrans" cxnId="{3AFB043D-2370-44C8-9721-C4FD7516ABF0}">
      <dgm:prSet/>
      <dgm:spPr/>
      <dgm:t>
        <a:bodyPr/>
        <a:lstStyle/>
        <a:p>
          <a:endParaRPr lang="en-NZ"/>
        </a:p>
      </dgm:t>
    </dgm:pt>
    <dgm:pt modelId="{DA4CA4C5-30E5-468A-8FAF-5A88714930D8}" type="sibTrans" cxnId="{3AFB043D-2370-44C8-9721-C4FD7516ABF0}">
      <dgm:prSet/>
      <dgm:spPr/>
      <dgm:t>
        <a:bodyPr/>
        <a:lstStyle/>
        <a:p>
          <a:endParaRPr lang="en-NZ"/>
        </a:p>
      </dgm:t>
    </dgm:pt>
    <dgm:pt modelId="{C3877C56-AD25-4E32-932E-BE0D8BED5109}">
      <dgm:prSet phldrT="[Text]"/>
      <dgm:spPr/>
      <dgm:t>
        <a:bodyPr/>
        <a:lstStyle/>
        <a:p>
          <a:r>
            <a:rPr lang="en-NZ" b="1" dirty="0">
              <a:solidFill>
                <a:schemeClr val="bg1"/>
              </a:solidFill>
            </a:rPr>
            <a:t>Session 3: </a:t>
          </a:r>
          <a:r>
            <a:rPr lang="en-US" b="1" dirty="0">
              <a:solidFill>
                <a:schemeClr val="bg1"/>
              </a:solidFill>
            </a:rPr>
            <a:t>Using the tools – how to use the screening and baselining tools</a:t>
          </a:r>
          <a:br>
            <a:rPr lang="en-US" b="1" dirty="0">
              <a:solidFill>
                <a:schemeClr val="bg1"/>
              </a:solidFill>
            </a:rPr>
          </a:br>
          <a:r>
            <a:rPr lang="en-US" b="1" dirty="0">
              <a:solidFill>
                <a:schemeClr val="bg1"/>
              </a:solidFill>
            </a:rPr>
            <a:t>12:05 – 12:45</a:t>
          </a:r>
          <a:endParaRPr lang="en-NZ" b="1" dirty="0">
            <a:solidFill>
              <a:schemeClr val="bg1"/>
            </a:solidFill>
          </a:endParaRPr>
        </a:p>
      </dgm:t>
    </dgm:pt>
    <dgm:pt modelId="{1C161564-99DB-4C63-B8C7-ED39FE2C9322}" type="parTrans" cxnId="{5C24383F-E673-42CF-9028-2E66D7499BC0}">
      <dgm:prSet/>
      <dgm:spPr/>
      <dgm:t>
        <a:bodyPr/>
        <a:lstStyle/>
        <a:p>
          <a:endParaRPr lang="en-NZ"/>
        </a:p>
      </dgm:t>
    </dgm:pt>
    <dgm:pt modelId="{12F5742D-B77C-4AD9-84DD-063F60FC9E53}" type="sibTrans" cxnId="{5C24383F-E673-42CF-9028-2E66D7499BC0}">
      <dgm:prSet/>
      <dgm:spPr/>
      <dgm:t>
        <a:bodyPr/>
        <a:lstStyle/>
        <a:p>
          <a:endParaRPr lang="en-NZ"/>
        </a:p>
      </dgm:t>
    </dgm:pt>
    <dgm:pt modelId="{B797EFC9-275D-4BB2-8422-79A24AF7B364}">
      <dgm:prSet phldrT="[Text]"/>
      <dgm:spPr/>
      <dgm:t>
        <a:bodyPr/>
        <a:lstStyle/>
        <a:p>
          <a:r>
            <a:rPr lang="en-NZ" b="1" dirty="0"/>
            <a:t>Beth Eggleston</a:t>
          </a:r>
        </a:p>
      </dgm:t>
    </dgm:pt>
    <dgm:pt modelId="{E95AEA33-966C-4B3D-B059-B176414AF9CE}" type="sibTrans" cxnId="{C82D84E0-0F28-4E3B-9582-89284E949598}">
      <dgm:prSet/>
      <dgm:spPr/>
      <dgm:t>
        <a:bodyPr/>
        <a:lstStyle/>
        <a:p>
          <a:endParaRPr lang="en-NZ"/>
        </a:p>
      </dgm:t>
    </dgm:pt>
    <dgm:pt modelId="{4A9597AB-8D30-424D-822D-70AB051F0E54}" type="parTrans" cxnId="{C82D84E0-0F28-4E3B-9582-89284E949598}">
      <dgm:prSet/>
      <dgm:spPr/>
      <dgm:t>
        <a:bodyPr/>
        <a:lstStyle/>
        <a:p>
          <a:endParaRPr lang="en-NZ"/>
        </a:p>
      </dgm:t>
    </dgm:pt>
    <dgm:pt modelId="{CBE7F636-2AAC-4D6B-85F3-8BD8A5807C4C}">
      <dgm:prSet phldrT="[Text]"/>
      <dgm:spPr/>
      <dgm:t>
        <a:bodyPr/>
        <a:lstStyle/>
        <a:p>
          <a:r>
            <a:rPr lang="en-NZ" b="1" dirty="0"/>
            <a:t>5-minute break</a:t>
          </a:r>
        </a:p>
      </dgm:t>
    </dgm:pt>
    <dgm:pt modelId="{638F519F-70FB-47A9-968D-0D19CFF8E59A}" type="parTrans" cxnId="{6E3F88EE-89EE-4986-8D38-B8966F4107E9}">
      <dgm:prSet/>
      <dgm:spPr/>
      <dgm:t>
        <a:bodyPr/>
        <a:lstStyle/>
        <a:p>
          <a:endParaRPr lang="en-NZ"/>
        </a:p>
      </dgm:t>
    </dgm:pt>
    <dgm:pt modelId="{E629BAF2-498F-4DEF-9B6B-099280E37016}" type="sibTrans" cxnId="{6E3F88EE-89EE-4986-8D38-B8966F4107E9}">
      <dgm:prSet/>
      <dgm:spPr/>
      <dgm:t>
        <a:bodyPr/>
        <a:lstStyle/>
        <a:p>
          <a:endParaRPr lang="en-NZ"/>
        </a:p>
      </dgm:t>
    </dgm:pt>
    <dgm:pt modelId="{68D574E2-BFBE-40B1-9467-D85E6A53C8F2}">
      <dgm:prSet phldrT="[Text]"/>
      <dgm:spPr/>
      <dgm:t>
        <a:bodyPr/>
        <a:lstStyle/>
        <a:p>
          <a:r>
            <a:rPr lang="en-NZ" b="1" dirty="0"/>
            <a:t>Beth Eggleston &amp; Sara Phillips</a:t>
          </a:r>
        </a:p>
      </dgm:t>
    </dgm:pt>
    <dgm:pt modelId="{2ED596CF-AA87-434C-B653-4CA4BE7705AC}" type="parTrans" cxnId="{84FC744F-92AC-4563-9CBD-B26A408887CB}">
      <dgm:prSet/>
      <dgm:spPr/>
      <dgm:t>
        <a:bodyPr/>
        <a:lstStyle/>
        <a:p>
          <a:endParaRPr lang="en-NZ"/>
        </a:p>
      </dgm:t>
    </dgm:pt>
    <dgm:pt modelId="{ED3A4240-BB95-473C-9DB6-48625DA71784}" type="sibTrans" cxnId="{84FC744F-92AC-4563-9CBD-B26A408887CB}">
      <dgm:prSet/>
      <dgm:spPr/>
      <dgm:t>
        <a:bodyPr/>
        <a:lstStyle/>
        <a:p>
          <a:endParaRPr lang="en-NZ"/>
        </a:p>
      </dgm:t>
    </dgm:pt>
    <dgm:pt modelId="{BFAB33D4-A6C0-4D31-9292-B1BF26BE9CA2}">
      <dgm:prSet phldrT="[Text]"/>
      <dgm:spPr/>
      <dgm:t>
        <a:bodyPr/>
        <a:lstStyle/>
        <a:p>
          <a:r>
            <a:rPr lang="en-NZ" b="1" dirty="0">
              <a:solidFill>
                <a:schemeClr val="bg1"/>
              </a:solidFill>
            </a:rPr>
            <a:t>Session 3: Breakout Room Discussions</a:t>
          </a:r>
          <a:br>
            <a:rPr lang="en-NZ" b="1" dirty="0">
              <a:solidFill>
                <a:schemeClr val="bg1"/>
              </a:solidFill>
            </a:rPr>
          </a:br>
          <a:r>
            <a:rPr lang="en-NZ" b="1" dirty="0">
              <a:solidFill>
                <a:schemeClr val="bg1"/>
              </a:solidFill>
            </a:rPr>
            <a:t>12:45 – 12:55</a:t>
          </a:r>
        </a:p>
      </dgm:t>
    </dgm:pt>
    <dgm:pt modelId="{C2058E62-0E02-4A69-A823-AAE6B33E226E}" type="parTrans" cxnId="{20D4C738-F77C-42EF-936B-CF06DF327B3F}">
      <dgm:prSet/>
      <dgm:spPr/>
      <dgm:t>
        <a:bodyPr/>
        <a:lstStyle/>
        <a:p>
          <a:endParaRPr lang="en-NZ"/>
        </a:p>
      </dgm:t>
    </dgm:pt>
    <dgm:pt modelId="{38C340F6-0F0A-4880-B0E7-C2DB780670DF}" type="sibTrans" cxnId="{20D4C738-F77C-42EF-936B-CF06DF327B3F}">
      <dgm:prSet/>
      <dgm:spPr/>
      <dgm:t>
        <a:bodyPr/>
        <a:lstStyle/>
        <a:p>
          <a:endParaRPr lang="en-NZ"/>
        </a:p>
      </dgm:t>
    </dgm:pt>
    <dgm:pt modelId="{E2A7CDC1-2601-4E69-B3A7-D1E6FCF69EFB}">
      <dgm:prSet phldrT="[Text]"/>
      <dgm:spPr/>
      <dgm:t>
        <a:bodyPr/>
        <a:lstStyle/>
        <a:p>
          <a:r>
            <a:rPr lang="en-NZ" b="1" dirty="0"/>
            <a:t>HAG Team</a:t>
          </a:r>
        </a:p>
      </dgm:t>
    </dgm:pt>
    <dgm:pt modelId="{5D6C0D45-AFF8-40F0-BBB3-98BFB381CEEA}" type="parTrans" cxnId="{38A07EAC-D571-44E3-BBB6-9719E929DE12}">
      <dgm:prSet/>
      <dgm:spPr/>
      <dgm:t>
        <a:bodyPr/>
        <a:lstStyle/>
        <a:p>
          <a:endParaRPr lang="en-NZ"/>
        </a:p>
      </dgm:t>
    </dgm:pt>
    <dgm:pt modelId="{C9D6DCF6-64ED-41AD-9162-85E68F660457}" type="sibTrans" cxnId="{38A07EAC-D571-44E3-BBB6-9719E929DE12}">
      <dgm:prSet/>
      <dgm:spPr/>
      <dgm:t>
        <a:bodyPr/>
        <a:lstStyle/>
        <a:p>
          <a:endParaRPr lang="en-NZ"/>
        </a:p>
      </dgm:t>
    </dgm:pt>
    <dgm:pt modelId="{3CA5CE7A-9433-4910-B9E0-B9240AF0EFF5}">
      <dgm:prSet phldrT="[Text]"/>
      <dgm:spPr/>
      <dgm:t>
        <a:bodyPr/>
        <a:lstStyle/>
        <a:p>
          <a:r>
            <a:rPr lang="en-NZ" b="1" dirty="0">
              <a:solidFill>
                <a:schemeClr val="bg1"/>
              </a:solidFill>
            </a:rPr>
            <a:t>Closing</a:t>
          </a:r>
          <a:br>
            <a:rPr lang="en-NZ" b="1" dirty="0">
              <a:solidFill>
                <a:schemeClr val="bg1"/>
              </a:solidFill>
            </a:rPr>
          </a:br>
          <a:r>
            <a:rPr lang="en-NZ" b="1" dirty="0">
              <a:solidFill>
                <a:schemeClr val="bg1"/>
              </a:solidFill>
            </a:rPr>
            <a:t>12:55 – 1:00</a:t>
          </a:r>
        </a:p>
      </dgm:t>
    </dgm:pt>
    <dgm:pt modelId="{BF8C847D-3F02-4940-92E4-438744F845F4}" type="parTrans" cxnId="{32E6F60B-516D-4E93-B3A9-AAEB039D487B}">
      <dgm:prSet/>
      <dgm:spPr/>
      <dgm:t>
        <a:bodyPr/>
        <a:lstStyle/>
        <a:p>
          <a:endParaRPr lang="en-NZ"/>
        </a:p>
      </dgm:t>
    </dgm:pt>
    <dgm:pt modelId="{A64AB65D-F37C-43E6-ABED-E4BDE1B4C925}" type="sibTrans" cxnId="{32E6F60B-516D-4E93-B3A9-AAEB039D487B}">
      <dgm:prSet/>
      <dgm:spPr/>
      <dgm:t>
        <a:bodyPr/>
        <a:lstStyle/>
        <a:p>
          <a:endParaRPr lang="en-NZ"/>
        </a:p>
      </dgm:t>
    </dgm:pt>
    <dgm:pt modelId="{E6ECB569-0D7B-4D44-AC92-66A353DD4474}">
      <dgm:prSet phldrT="[Text]"/>
      <dgm:spPr/>
      <dgm:t>
        <a:bodyPr/>
        <a:lstStyle/>
        <a:p>
          <a:r>
            <a:rPr lang="en-NZ" b="1"/>
            <a:t>Jess Lees</a:t>
          </a:r>
          <a:endParaRPr lang="en-NZ" b="1" dirty="0"/>
        </a:p>
      </dgm:t>
    </dgm:pt>
    <dgm:pt modelId="{0F56239E-DB9B-4F3C-8DB4-63BB56695BBE}" type="parTrans" cxnId="{25ABDD15-FD0D-47DC-8723-B9215DA1F73A}">
      <dgm:prSet/>
      <dgm:spPr/>
      <dgm:t>
        <a:bodyPr/>
        <a:lstStyle/>
        <a:p>
          <a:endParaRPr lang="en-NZ"/>
        </a:p>
      </dgm:t>
    </dgm:pt>
    <dgm:pt modelId="{3C0568B0-5858-42E5-8186-89E95A14B2BA}" type="sibTrans" cxnId="{25ABDD15-FD0D-47DC-8723-B9215DA1F73A}">
      <dgm:prSet/>
      <dgm:spPr/>
      <dgm:t>
        <a:bodyPr/>
        <a:lstStyle/>
        <a:p>
          <a:endParaRPr lang="en-NZ"/>
        </a:p>
      </dgm:t>
    </dgm:pt>
    <dgm:pt modelId="{8A7D0B06-8B26-45A1-BA95-585ECA539A33}" type="pres">
      <dgm:prSet presAssocID="{BD9F5B6F-8B6E-43C2-9568-7C660D07F6E4}" presName="Name0" presStyleCnt="0">
        <dgm:presLayoutVars>
          <dgm:dir/>
          <dgm:animLvl val="lvl"/>
          <dgm:resizeHandles val="exact"/>
        </dgm:presLayoutVars>
      </dgm:prSet>
      <dgm:spPr/>
    </dgm:pt>
    <dgm:pt modelId="{D8E24670-4E3D-48D5-869A-2031D4A2662B}" type="pres">
      <dgm:prSet presAssocID="{4B859BE5-8B9B-42D3-9497-4DA5E1ECB1D6}" presName="linNode" presStyleCnt="0"/>
      <dgm:spPr/>
    </dgm:pt>
    <dgm:pt modelId="{2E3C5563-0810-4F7A-964A-0B90BBE5B6EC}" type="pres">
      <dgm:prSet presAssocID="{4B859BE5-8B9B-42D3-9497-4DA5E1ECB1D6}" presName="parentText" presStyleLbl="node1" presStyleIdx="0" presStyleCnt="7" custScaleX="328309">
        <dgm:presLayoutVars>
          <dgm:chMax val="1"/>
          <dgm:bulletEnabled val="1"/>
        </dgm:presLayoutVars>
      </dgm:prSet>
      <dgm:spPr/>
    </dgm:pt>
    <dgm:pt modelId="{8AD017E1-D1B2-456E-A91D-42839B2445A2}" type="pres">
      <dgm:prSet presAssocID="{4B859BE5-8B9B-42D3-9497-4DA5E1ECB1D6}" presName="descendantText" presStyleLbl="alignAccFollowNode1" presStyleIdx="0" presStyleCnt="7">
        <dgm:presLayoutVars>
          <dgm:bulletEnabled val="1"/>
        </dgm:presLayoutVars>
      </dgm:prSet>
      <dgm:spPr/>
    </dgm:pt>
    <dgm:pt modelId="{22339EFA-3541-48F0-8A00-63EC6A87A59E}" type="pres">
      <dgm:prSet presAssocID="{EE971913-1CFD-4DA4-A0D7-3A65EAD19A1B}" presName="sp" presStyleCnt="0"/>
      <dgm:spPr/>
    </dgm:pt>
    <dgm:pt modelId="{09A734B5-F272-46E8-B220-DDD8AFCC0734}" type="pres">
      <dgm:prSet presAssocID="{838E44B2-A982-4299-8911-5813F536D782}" presName="linNode" presStyleCnt="0"/>
      <dgm:spPr/>
    </dgm:pt>
    <dgm:pt modelId="{FC438A87-42A0-49C9-891C-282B363927F6}" type="pres">
      <dgm:prSet presAssocID="{838E44B2-A982-4299-8911-5813F536D782}" presName="parentText" presStyleLbl="node1" presStyleIdx="1" presStyleCnt="7" custScaleX="328309">
        <dgm:presLayoutVars>
          <dgm:chMax val="1"/>
          <dgm:bulletEnabled val="1"/>
        </dgm:presLayoutVars>
      </dgm:prSet>
      <dgm:spPr/>
    </dgm:pt>
    <dgm:pt modelId="{C31BBAD5-1619-4678-81E0-2E7DF94F8B92}" type="pres">
      <dgm:prSet presAssocID="{838E44B2-A982-4299-8911-5813F536D782}" presName="descendantText" presStyleLbl="alignAccFollowNode1" presStyleIdx="1" presStyleCnt="7">
        <dgm:presLayoutVars>
          <dgm:bulletEnabled val="1"/>
        </dgm:presLayoutVars>
      </dgm:prSet>
      <dgm:spPr/>
    </dgm:pt>
    <dgm:pt modelId="{0B2F78C3-B556-4E1E-B98B-B098ED72F69A}" type="pres">
      <dgm:prSet presAssocID="{192D9B41-7241-469C-B7DD-11712F88F84D}" presName="sp" presStyleCnt="0"/>
      <dgm:spPr/>
    </dgm:pt>
    <dgm:pt modelId="{C0156766-8764-4A09-B9D2-17D1F32DBFC7}" type="pres">
      <dgm:prSet presAssocID="{DDEB5480-0313-4ECF-8C43-D91DFC657F2A}" presName="linNode" presStyleCnt="0"/>
      <dgm:spPr/>
    </dgm:pt>
    <dgm:pt modelId="{88520D77-F5A9-4A26-BC88-ABD0D09CFAEF}" type="pres">
      <dgm:prSet presAssocID="{DDEB5480-0313-4ECF-8C43-D91DFC657F2A}" presName="parentText" presStyleLbl="node1" presStyleIdx="2" presStyleCnt="7" custScaleX="328309">
        <dgm:presLayoutVars>
          <dgm:chMax val="1"/>
          <dgm:bulletEnabled val="1"/>
        </dgm:presLayoutVars>
      </dgm:prSet>
      <dgm:spPr/>
    </dgm:pt>
    <dgm:pt modelId="{9240B654-7C0F-40C5-8CA2-FB3F2FAA171B}" type="pres">
      <dgm:prSet presAssocID="{DDEB5480-0313-4ECF-8C43-D91DFC657F2A}" presName="descendantText" presStyleLbl="alignAccFollowNode1" presStyleIdx="2" presStyleCnt="7">
        <dgm:presLayoutVars>
          <dgm:bulletEnabled val="1"/>
        </dgm:presLayoutVars>
      </dgm:prSet>
      <dgm:spPr/>
    </dgm:pt>
    <dgm:pt modelId="{79654C76-7FD1-465D-9F8B-49C395AC7DB8}" type="pres">
      <dgm:prSet presAssocID="{C87DE342-37C5-4A65-95A9-2B04F49B43C2}" presName="sp" presStyleCnt="0"/>
      <dgm:spPr/>
    </dgm:pt>
    <dgm:pt modelId="{AD17B272-9DD7-446C-BB31-8F2AB5FA2212}" type="pres">
      <dgm:prSet presAssocID="{070BB0BD-F704-4458-98F5-DE47CE158762}" presName="linNode" presStyleCnt="0"/>
      <dgm:spPr/>
    </dgm:pt>
    <dgm:pt modelId="{D40A69DD-C28B-459B-ACF2-B5FF5A25A5A4}" type="pres">
      <dgm:prSet presAssocID="{070BB0BD-F704-4458-98F5-DE47CE158762}" presName="parentText" presStyleLbl="node1" presStyleIdx="3" presStyleCnt="7" custScaleX="328309">
        <dgm:presLayoutVars>
          <dgm:chMax val="1"/>
          <dgm:bulletEnabled val="1"/>
        </dgm:presLayoutVars>
      </dgm:prSet>
      <dgm:spPr/>
    </dgm:pt>
    <dgm:pt modelId="{703EA628-AECA-43BA-888B-8DB7DE3C2A58}" type="pres">
      <dgm:prSet presAssocID="{070BB0BD-F704-4458-98F5-DE47CE158762}" presName="descendantText" presStyleLbl="alignAccFollowNode1" presStyleIdx="3" presStyleCnt="7">
        <dgm:presLayoutVars>
          <dgm:bulletEnabled val="1"/>
        </dgm:presLayoutVars>
      </dgm:prSet>
      <dgm:spPr/>
    </dgm:pt>
    <dgm:pt modelId="{3D4D48CD-4086-4531-9075-E30CD343D22D}" type="pres">
      <dgm:prSet presAssocID="{BE1C7136-E82A-4B16-849C-F3857F0A53B7}" presName="sp" presStyleCnt="0"/>
      <dgm:spPr/>
    </dgm:pt>
    <dgm:pt modelId="{04DFE43A-ECE1-4A2D-A814-41E4C2FB46AA}" type="pres">
      <dgm:prSet presAssocID="{C3877C56-AD25-4E32-932E-BE0D8BED5109}" presName="linNode" presStyleCnt="0"/>
      <dgm:spPr/>
    </dgm:pt>
    <dgm:pt modelId="{74354955-200A-414F-BED5-B26DD099395C}" type="pres">
      <dgm:prSet presAssocID="{C3877C56-AD25-4E32-932E-BE0D8BED5109}" presName="parentText" presStyleLbl="node1" presStyleIdx="4" presStyleCnt="7" custScaleX="328309">
        <dgm:presLayoutVars>
          <dgm:chMax val="1"/>
          <dgm:bulletEnabled val="1"/>
        </dgm:presLayoutVars>
      </dgm:prSet>
      <dgm:spPr/>
    </dgm:pt>
    <dgm:pt modelId="{5512917B-E2DB-44C6-836E-43C6882910E2}" type="pres">
      <dgm:prSet presAssocID="{C3877C56-AD25-4E32-932E-BE0D8BED5109}" presName="descendantText" presStyleLbl="alignAccFollowNode1" presStyleIdx="4" presStyleCnt="7">
        <dgm:presLayoutVars>
          <dgm:bulletEnabled val="1"/>
        </dgm:presLayoutVars>
      </dgm:prSet>
      <dgm:spPr/>
    </dgm:pt>
    <dgm:pt modelId="{ADDB7C2B-4DFA-4A86-959C-EBC0D4F5CDA7}" type="pres">
      <dgm:prSet presAssocID="{12F5742D-B77C-4AD9-84DD-063F60FC9E53}" presName="sp" presStyleCnt="0"/>
      <dgm:spPr/>
    </dgm:pt>
    <dgm:pt modelId="{54332950-3507-44DA-B283-D98C4EA82736}" type="pres">
      <dgm:prSet presAssocID="{BFAB33D4-A6C0-4D31-9292-B1BF26BE9CA2}" presName="linNode" presStyleCnt="0"/>
      <dgm:spPr/>
    </dgm:pt>
    <dgm:pt modelId="{26F31FBC-C509-4960-9D24-379015A93581}" type="pres">
      <dgm:prSet presAssocID="{BFAB33D4-A6C0-4D31-9292-B1BF26BE9CA2}" presName="parentText" presStyleLbl="node1" presStyleIdx="5" presStyleCnt="7" custScaleX="328309">
        <dgm:presLayoutVars>
          <dgm:chMax val="1"/>
          <dgm:bulletEnabled val="1"/>
        </dgm:presLayoutVars>
      </dgm:prSet>
      <dgm:spPr/>
    </dgm:pt>
    <dgm:pt modelId="{FB72723B-5C25-4943-BB36-28E3CAB94042}" type="pres">
      <dgm:prSet presAssocID="{BFAB33D4-A6C0-4D31-9292-B1BF26BE9CA2}" presName="descendantText" presStyleLbl="alignAccFollowNode1" presStyleIdx="5" presStyleCnt="7">
        <dgm:presLayoutVars>
          <dgm:bulletEnabled val="1"/>
        </dgm:presLayoutVars>
      </dgm:prSet>
      <dgm:spPr/>
    </dgm:pt>
    <dgm:pt modelId="{1A92F23A-4292-4A2A-BFB4-E90F323B4EA3}" type="pres">
      <dgm:prSet presAssocID="{38C340F6-0F0A-4880-B0E7-C2DB780670DF}" presName="sp" presStyleCnt="0"/>
      <dgm:spPr/>
    </dgm:pt>
    <dgm:pt modelId="{3568681A-0B35-4FC8-9432-A59D53089797}" type="pres">
      <dgm:prSet presAssocID="{3CA5CE7A-9433-4910-B9E0-B9240AF0EFF5}" presName="linNode" presStyleCnt="0"/>
      <dgm:spPr/>
    </dgm:pt>
    <dgm:pt modelId="{6B310CB2-3FE5-45C0-A6FB-D5C88DD11C13}" type="pres">
      <dgm:prSet presAssocID="{3CA5CE7A-9433-4910-B9E0-B9240AF0EFF5}" presName="parentText" presStyleLbl="node1" presStyleIdx="6" presStyleCnt="7" custScaleX="328309">
        <dgm:presLayoutVars>
          <dgm:chMax val="1"/>
          <dgm:bulletEnabled val="1"/>
        </dgm:presLayoutVars>
      </dgm:prSet>
      <dgm:spPr/>
    </dgm:pt>
    <dgm:pt modelId="{27D6BC50-F90C-430F-B192-DCE7BB412075}" type="pres">
      <dgm:prSet presAssocID="{3CA5CE7A-9433-4910-B9E0-B9240AF0EFF5}" presName="descendantText" presStyleLbl="alignAccFollowNode1" presStyleIdx="6" presStyleCnt="7">
        <dgm:presLayoutVars>
          <dgm:bulletEnabled val="1"/>
        </dgm:presLayoutVars>
      </dgm:prSet>
      <dgm:spPr/>
    </dgm:pt>
  </dgm:ptLst>
  <dgm:cxnLst>
    <dgm:cxn modelId="{32E6F60B-516D-4E93-B3A9-AAEB039D487B}" srcId="{BD9F5B6F-8B6E-43C2-9568-7C660D07F6E4}" destId="{3CA5CE7A-9433-4910-B9E0-B9240AF0EFF5}" srcOrd="6" destOrd="0" parTransId="{BF8C847D-3F02-4940-92E4-438744F845F4}" sibTransId="{A64AB65D-F37C-43E6-ABED-E4BDE1B4C925}"/>
    <dgm:cxn modelId="{25ABDD15-FD0D-47DC-8723-B9215DA1F73A}" srcId="{3CA5CE7A-9433-4910-B9E0-B9240AF0EFF5}" destId="{E6ECB569-0D7B-4D44-AC92-66A353DD4474}" srcOrd="0" destOrd="0" parTransId="{0F56239E-DB9B-4F3C-8DB4-63BB56695BBE}" sibTransId="{3C0568B0-5858-42E5-8186-89E95A14B2BA}"/>
    <dgm:cxn modelId="{E59B991C-F779-49ED-9E72-525263B779E2}" type="presOf" srcId="{11F175DB-C591-4534-A77F-246B88D13B4C}" destId="{9240B654-7C0F-40C5-8CA2-FB3F2FAA171B}" srcOrd="0" destOrd="0" presId="urn:microsoft.com/office/officeart/2005/8/layout/vList5"/>
    <dgm:cxn modelId="{DBACD82C-A5F0-4817-82A6-202B10CF2930}" type="presOf" srcId="{BFAB33D4-A6C0-4D31-9292-B1BF26BE9CA2}" destId="{26F31FBC-C509-4960-9D24-379015A93581}" srcOrd="0" destOrd="0" presId="urn:microsoft.com/office/officeart/2005/8/layout/vList5"/>
    <dgm:cxn modelId="{20D4C738-F77C-42EF-936B-CF06DF327B3F}" srcId="{BD9F5B6F-8B6E-43C2-9568-7C660D07F6E4}" destId="{BFAB33D4-A6C0-4D31-9292-B1BF26BE9CA2}" srcOrd="5" destOrd="0" parTransId="{C2058E62-0E02-4A69-A823-AAE6B33E226E}" sibTransId="{38C340F6-0F0A-4880-B0E7-C2DB780670DF}"/>
    <dgm:cxn modelId="{3AFB043D-2370-44C8-9721-C4FD7516ABF0}" srcId="{070BB0BD-F704-4458-98F5-DE47CE158762}" destId="{DD86B5C4-9555-46FE-9B0D-82225081A71E}" srcOrd="0" destOrd="0" parTransId="{C6BBAF02-375D-4545-8B78-2103B38296FD}" sibTransId="{DA4CA4C5-30E5-468A-8FAF-5A88714930D8}"/>
    <dgm:cxn modelId="{D3D47C3E-B405-4F91-BBC9-35F41B5C73B0}" srcId="{BD9F5B6F-8B6E-43C2-9568-7C660D07F6E4}" destId="{DDEB5480-0313-4ECF-8C43-D91DFC657F2A}" srcOrd="2" destOrd="0" parTransId="{BB86EA1E-ABEA-4224-9E04-79A27BA5950F}" sibTransId="{C87DE342-37C5-4A65-95A9-2B04F49B43C2}"/>
    <dgm:cxn modelId="{5C24383F-E673-42CF-9028-2E66D7499BC0}" srcId="{BD9F5B6F-8B6E-43C2-9568-7C660D07F6E4}" destId="{C3877C56-AD25-4E32-932E-BE0D8BED5109}" srcOrd="4" destOrd="0" parTransId="{1C161564-99DB-4C63-B8C7-ED39FE2C9322}" sibTransId="{12F5742D-B77C-4AD9-84DD-063F60FC9E53}"/>
    <dgm:cxn modelId="{F66DE440-57F0-4CD9-BD33-02D9D6024574}" srcId="{BD9F5B6F-8B6E-43C2-9568-7C660D07F6E4}" destId="{070BB0BD-F704-4458-98F5-DE47CE158762}" srcOrd="3" destOrd="0" parTransId="{A4BEDD6B-161F-4312-A8B5-A36C26152788}" sibTransId="{BE1C7136-E82A-4B16-849C-F3857F0A53B7}"/>
    <dgm:cxn modelId="{9B89595D-594B-447F-9686-A10A24E7DAAE}" type="presOf" srcId="{BD9F5B6F-8B6E-43C2-9568-7C660D07F6E4}" destId="{8A7D0B06-8B26-45A1-BA95-585ECA539A33}" srcOrd="0" destOrd="0" presId="urn:microsoft.com/office/officeart/2005/8/layout/vList5"/>
    <dgm:cxn modelId="{0BFB8743-D955-4167-BF46-0D046FF7D6AE}" type="presOf" srcId="{68D574E2-BFBE-40B1-9467-D85E6A53C8F2}" destId="{5512917B-E2DB-44C6-836E-43C6882910E2}" srcOrd="0" destOrd="0" presId="urn:microsoft.com/office/officeart/2005/8/layout/vList5"/>
    <dgm:cxn modelId="{84FC744F-92AC-4563-9CBD-B26A408887CB}" srcId="{C3877C56-AD25-4E32-932E-BE0D8BED5109}" destId="{68D574E2-BFBE-40B1-9467-D85E6A53C8F2}" srcOrd="0" destOrd="0" parTransId="{2ED596CF-AA87-434C-B653-4CA4BE7705AC}" sibTransId="{ED3A4240-BB95-473C-9DB6-48625DA71784}"/>
    <dgm:cxn modelId="{BCB34776-E183-4AE8-BE8A-BFE3EB712785}" type="presOf" srcId="{55C52E8B-6C0B-416C-A87D-439C9A806B7B}" destId="{C31BBAD5-1619-4678-81E0-2E7DF94F8B92}" srcOrd="0" destOrd="0" presId="urn:microsoft.com/office/officeart/2005/8/layout/vList5"/>
    <dgm:cxn modelId="{BBC70A59-A721-4083-9AC6-626713EDCF7C}" type="presOf" srcId="{DD86B5C4-9555-46FE-9B0D-82225081A71E}" destId="{703EA628-AECA-43BA-888B-8DB7DE3C2A58}" srcOrd="0" destOrd="0" presId="urn:microsoft.com/office/officeart/2005/8/layout/vList5"/>
    <dgm:cxn modelId="{76142A84-AF66-4447-8929-36968CE01331}" srcId="{DDEB5480-0313-4ECF-8C43-D91DFC657F2A}" destId="{11F175DB-C591-4534-A77F-246B88D13B4C}" srcOrd="0" destOrd="0" parTransId="{CF0BA646-499E-464C-9B92-786F7E09FBE5}" sibTransId="{675927FA-4CD2-4296-939F-9C84E6CF1199}"/>
    <dgm:cxn modelId="{4CB37191-15F2-47EB-A2CC-DB222A89443F}" type="presOf" srcId="{B797EFC9-275D-4BB2-8422-79A24AF7B364}" destId="{8AD017E1-D1B2-456E-A91D-42839B2445A2}" srcOrd="0" destOrd="0" presId="urn:microsoft.com/office/officeart/2005/8/layout/vList5"/>
    <dgm:cxn modelId="{27B23B92-0557-4735-A4E2-9BB2E95E0775}" type="presOf" srcId="{838E44B2-A982-4299-8911-5813F536D782}" destId="{FC438A87-42A0-49C9-891C-282B363927F6}" srcOrd="0" destOrd="0" presId="urn:microsoft.com/office/officeart/2005/8/layout/vList5"/>
    <dgm:cxn modelId="{B0D225A1-8FEF-4FD9-ABB4-BACC1EB73FFE}" type="presOf" srcId="{CBE7F636-2AAC-4D6B-85F3-8BD8A5807C4C}" destId="{703EA628-AECA-43BA-888B-8DB7DE3C2A58}" srcOrd="0" destOrd="1" presId="urn:microsoft.com/office/officeart/2005/8/layout/vList5"/>
    <dgm:cxn modelId="{38A07EAC-D571-44E3-BBB6-9719E929DE12}" srcId="{BFAB33D4-A6C0-4D31-9292-B1BF26BE9CA2}" destId="{E2A7CDC1-2601-4E69-B3A7-D1E6FCF69EFB}" srcOrd="0" destOrd="0" parTransId="{5D6C0D45-AFF8-40F0-BBB3-98BFB381CEEA}" sibTransId="{C9D6DCF6-64ED-41AD-9162-85E68F660457}"/>
    <dgm:cxn modelId="{BA8DB2B1-807D-44D0-A1E1-8E90BB9E5562}" srcId="{838E44B2-A982-4299-8911-5813F536D782}" destId="{55C52E8B-6C0B-416C-A87D-439C9A806B7B}" srcOrd="0" destOrd="0" parTransId="{CAFA0707-48A9-46F7-9881-9042A3F35897}" sibTransId="{D867D152-B406-4CB6-8042-480AF687712E}"/>
    <dgm:cxn modelId="{EC03FFBE-42C9-4C66-8047-B0B21EF853CE}" type="presOf" srcId="{4B859BE5-8B9B-42D3-9497-4DA5E1ECB1D6}" destId="{2E3C5563-0810-4F7A-964A-0B90BBE5B6EC}" srcOrd="0" destOrd="0" presId="urn:microsoft.com/office/officeart/2005/8/layout/vList5"/>
    <dgm:cxn modelId="{5CD679C1-D866-4594-A2AC-AA0179C1BBBD}" type="presOf" srcId="{C3877C56-AD25-4E32-932E-BE0D8BED5109}" destId="{74354955-200A-414F-BED5-B26DD099395C}" srcOrd="0" destOrd="0" presId="urn:microsoft.com/office/officeart/2005/8/layout/vList5"/>
    <dgm:cxn modelId="{97559FC7-0BBE-49FB-B7CF-72047099753A}" type="presOf" srcId="{E2A7CDC1-2601-4E69-B3A7-D1E6FCF69EFB}" destId="{FB72723B-5C25-4943-BB36-28E3CAB94042}" srcOrd="0" destOrd="0" presId="urn:microsoft.com/office/officeart/2005/8/layout/vList5"/>
    <dgm:cxn modelId="{F0C5D0CD-BF5F-4FF0-A4AF-E3197116A20B}" type="presOf" srcId="{DDEB5480-0313-4ECF-8C43-D91DFC657F2A}" destId="{88520D77-F5A9-4A26-BC88-ABD0D09CFAEF}" srcOrd="0" destOrd="0" presId="urn:microsoft.com/office/officeart/2005/8/layout/vList5"/>
    <dgm:cxn modelId="{9BF4DDD0-531B-4508-976B-10811072DD99}" type="presOf" srcId="{E6ECB569-0D7B-4D44-AC92-66A353DD4474}" destId="{27D6BC50-F90C-430F-B192-DCE7BB412075}" srcOrd="0" destOrd="0" presId="urn:microsoft.com/office/officeart/2005/8/layout/vList5"/>
    <dgm:cxn modelId="{077CC1DF-95EC-4EAA-96A2-30E8842A5A3C}" type="presOf" srcId="{070BB0BD-F704-4458-98F5-DE47CE158762}" destId="{D40A69DD-C28B-459B-ACF2-B5FF5A25A5A4}" srcOrd="0" destOrd="0" presId="urn:microsoft.com/office/officeart/2005/8/layout/vList5"/>
    <dgm:cxn modelId="{C82D84E0-0F28-4E3B-9582-89284E949598}" srcId="{4B859BE5-8B9B-42D3-9497-4DA5E1ECB1D6}" destId="{B797EFC9-275D-4BB2-8422-79A24AF7B364}" srcOrd="0" destOrd="0" parTransId="{4A9597AB-8D30-424D-822D-70AB051F0E54}" sibTransId="{E95AEA33-966C-4B3D-B059-B176414AF9CE}"/>
    <dgm:cxn modelId="{50BDF5EA-79F1-468B-A30F-71FF1B3D36AC}" srcId="{BD9F5B6F-8B6E-43C2-9568-7C660D07F6E4}" destId="{4B859BE5-8B9B-42D3-9497-4DA5E1ECB1D6}" srcOrd="0" destOrd="0" parTransId="{A3B863D4-126F-407B-95EE-D2E64C83AAD7}" sibTransId="{EE971913-1CFD-4DA4-A0D7-3A65EAD19A1B}"/>
    <dgm:cxn modelId="{549423EC-F0E0-409F-85E5-0DFE0770C573}" type="presOf" srcId="{3CA5CE7A-9433-4910-B9E0-B9240AF0EFF5}" destId="{6B310CB2-3FE5-45C0-A6FB-D5C88DD11C13}" srcOrd="0" destOrd="0" presId="urn:microsoft.com/office/officeart/2005/8/layout/vList5"/>
    <dgm:cxn modelId="{6E3F88EE-89EE-4986-8D38-B8966F4107E9}" srcId="{070BB0BD-F704-4458-98F5-DE47CE158762}" destId="{CBE7F636-2AAC-4D6B-85F3-8BD8A5807C4C}" srcOrd="1" destOrd="0" parTransId="{638F519F-70FB-47A9-968D-0D19CFF8E59A}" sibTransId="{E629BAF2-498F-4DEF-9B6B-099280E37016}"/>
    <dgm:cxn modelId="{6C23C3FC-A2F6-4FEA-B841-43105A8560A5}" srcId="{BD9F5B6F-8B6E-43C2-9568-7C660D07F6E4}" destId="{838E44B2-A982-4299-8911-5813F536D782}" srcOrd="1" destOrd="0" parTransId="{8348396E-FD8D-47A5-A067-9B96643EC9C1}" sibTransId="{192D9B41-7241-469C-B7DD-11712F88F84D}"/>
    <dgm:cxn modelId="{27039604-E502-40FF-A8DE-CB411A98C084}" type="presParOf" srcId="{8A7D0B06-8B26-45A1-BA95-585ECA539A33}" destId="{D8E24670-4E3D-48D5-869A-2031D4A2662B}" srcOrd="0" destOrd="0" presId="urn:microsoft.com/office/officeart/2005/8/layout/vList5"/>
    <dgm:cxn modelId="{5A6D15D5-3297-45E3-8410-3D8E4A8AEFC0}" type="presParOf" srcId="{D8E24670-4E3D-48D5-869A-2031D4A2662B}" destId="{2E3C5563-0810-4F7A-964A-0B90BBE5B6EC}" srcOrd="0" destOrd="0" presId="urn:microsoft.com/office/officeart/2005/8/layout/vList5"/>
    <dgm:cxn modelId="{CDA44F61-89C1-4394-BFA1-DC6840228891}" type="presParOf" srcId="{D8E24670-4E3D-48D5-869A-2031D4A2662B}" destId="{8AD017E1-D1B2-456E-A91D-42839B2445A2}" srcOrd="1" destOrd="0" presId="urn:microsoft.com/office/officeart/2005/8/layout/vList5"/>
    <dgm:cxn modelId="{F68ED462-6F6F-475C-9F3C-65F772479687}" type="presParOf" srcId="{8A7D0B06-8B26-45A1-BA95-585ECA539A33}" destId="{22339EFA-3541-48F0-8A00-63EC6A87A59E}" srcOrd="1" destOrd="0" presId="urn:microsoft.com/office/officeart/2005/8/layout/vList5"/>
    <dgm:cxn modelId="{BEDEFA6F-E0F0-44A6-B323-ADA5C511A7FE}" type="presParOf" srcId="{8A7D0B06-8B26-45A1-BA95-585ECA539A33}" destId="{09A734B5-F272-46E8-B220-DDD8AFCC0734}" srcOrd="2" destOrd="0" presId="urn:microsoft.com/office/officeart/2005/8/layout/vList5"/>
    <dgm:cxn modelId="{7844C792-4D3D-49D5-A044-E93AC4651186}" type="presParOf" srcId="{09A734B5-F272-46E8-B220-DDD8AFCC0734}" destId="{FC438A87-42A0-49C9-891C-282B363927F6}" srcOrd="0" destOrd="0" presId="urn:microsoft.com/office/officeart/2005/8/layout/vList5"/>
    <dgm:cxn modelId="{F284D428-30C4-426E-BAE5-00743B550F64}" type="presParOf" srcId="{09A734B5-F272-46E8-B220-DDD8AFCC0734}" destId="{C31BBAD5-1619-4678-81E0-2E7DF94F8B92}" srcOrd="1" destOrd="0" presId="urn:microsoft.com/office/officeart/2005/8/layout/vList5"/>
    <dgm:cxn modelId="{8D54A338-D883-4A1C-A1A6-3AB239581E56}" type="presParOf" srcId="{8A7D0B06-8B26-45A1-BA95-585ECA539A33}" destId="{0B2F78C3-B556-4E1E-B98B-B098ED72F69A}" srcOrd="3" destOrd="0" presId="urn:microsoft.com/office/officeart/2005/8/layout/vList5"/>
    <dgm:cxn modelId="{BA76522F-F005-4E9E-91C7-E81EEE581E46}" type="presParOf" srcId="{8A7D0B06-8B26-45A1-BA95-585ECA539A33}" destId="{C0156766-8764-4A09-B9D2-17D1F32DBFC7}" srcOrd="4" destOrd="0" presId="urn:microsoft.com/office/officeart/2005/8/layout/vList5"/>
    <dgm:cxn modelId="{10620812-0674-4016-B14A-3138750D4BF0}" type="presParOf" srcId="{C0156766-8764-4A09-B9D2-17D1F32DBFC7}" destId="{88520D77-F5A9-4A26-BC88-ABD0D09CFAEF}" srcOrd="0" destOrd="0" presId="urn:microsoft.com/office/officeart/2005/8/layout/vList5"/>
    <dgm:cxn modelId="{C3697829-CE43-4D40-A2E4-5A53BDB7C933}" type="presParOf" srcId="{C0156766-8764-4A09-B9D2-17D1F32DBFC7}" destId="{9240B654-7C0F-40C5-8CA2-FB3F2FAA171B}" srcOrd="1" destOrd="0" presId="urn:microsoft.com/office/officeart/2005/8/layout/vList5"/>
    <dgm:cxn modelId="{DF0DA565-BE76-4697-81D3-4C42C333D6D9}" type="presParOf" srcId="{8A7D0B06-8B26-45A1-BA95-585ECA539A33}" destId="{79654C76-7FD1-465D-9F8B-49C395AC7DB8}" srcOrd="5" destOrd="0" presId="urn:microsoft.com/office/officeart/2005/8/layout/vList5"/>
    <dgm:cxn modelId="{37410B2B-B4D6-435C-AF85-F7B830057770}" type="presParOf" srcId="{8A7D0B06-8B26-45A1-BA95-585ECA539A33}" destId="{AD17B272-9DD7-446C-BB31-8F2AB5FA2212}" srcOrd="6" destOrd="0" presId="urn:microsoft.com/office/officeart/2005/8/layout/vList5"/>
    <dgm:cxn modelId="{ECB8A584-DC95-4D56-9B39-A14BB116D858}" type="presParOf" srcId="{AD17B272-9DD7-446C-BB31-8F2AB5FA2212}" destId="{D40A69DD-C28B-459B-ACF2-B5FF5A25A5A4}" srcOrd="0" destOrd="0" presId="urn:microsoft.com/office/officeart/2005/8/layout/vList5"/>
    <dgm:cxn modelId="{B00BB615-D3D1-49F8-91D9-C162A9673C27}" type="presParOf" srcId="{AD17B272-9DD7-446C-BB31-8F2AB5FA2212}" destId="{703EA628-AECA-43BA-888B-8DB7DE3C2A58}" srcOrd="1" destOrd="0" presId="urn:microsoft.com/office/officeart/2005/8/layout/vList5"/>
    <dgm:cxn modelId="{8A93D740-FF55-4265-9ACF-13C3763BD698}" type="presParOf" srcId="{8A7D0B06-8B26-45A1-BA95-585ECA539A33}" destId="{3D4D48CD-4086-4531-9075-E30CD343D22D}" srcOrd="7" destOrd="0" presId="urn:microsoft.com/office/officeart/2005/8/layout/vList5"/>
    <dgm:cxn modelId="{08CB185B-0489-4EF1-8C97-A65E953FA006}" type="presParOf" srcId="{8A7D0B06-8B26-45A1-BA95-585ECA539A33}" destId="{04DFE43A-ECE1-4A2D-A814-41E4C2FB46AA}" srcOrd="8" destOrd="0" presId="urn:microsoft.com/office/officeart/2005/8/layout/vList5"/>
    <dgm:cxn modelId="{CEB27D14-B322-478D-B788-A5DF99A3ECC1}" type="presParOf" srcId="{04DFE43A-ECE1-4A2D-A814-41E4C2FB46AA}" destId="{74354955-200A-414F-BED5-B26DD099395C}" srcOrd="0" destOrd="0" presId="urn:microsoft.com/office/officeart/2005/8/layout/vList5"/>
    <dgm:cxn modelId="{F0207547-F893-4104-A9EB-85E035891E5C}" type="presParOf" srcId="{04DFE43A-ECE1-4A2D-A814-41E4C2FB46AA}" destId="{5512917B-E2DB-44C6-836E-43C6882910E2}" srcOrd="1" destOrd="0" presId="urn:microsoft.com/office/officeart/2005/8/layout/vList5"/>
    <dgm:cxn modelId="{454886BB-2167-4015-B159-6D77824D40BB}" type="presParOf" srcId="{8A7D0B06-8B26-45A1-BA95-585ECA539A33}" destId="{ADDB7C2B-4DFA-4A86-959C-EBC0D4F5CDA7}" srcOrd="9" destOrd="0" presId="urn:microsoft.com/office/officeart/2005/8/layout/vList5"/>
    <dgm:cxn modelId="{80DE1DF3-2BD2-46A1-897B-30AD3ACEAA01}" type="presParOf" srcId="{8A7D0B06-8B26-45A1-BA95-585ECA539A33}" destId="{54332950-3507-44DA-B283-D98C4EA82736}" srcOrd="10" destOrd="0" presId="urn:microsoft.com/office/officeart/2005/8/layout/vList5"/>
    <dgm:cxn modelId="{F2442FCB-9F5E-4813-96CE-F0825E84A0EC}" type="presParOf" srcId="{54332950-3507-44DA-B283-D98C4EA82736}" destId="{26F31FBC-C509-4960-9D24-379015A93581}" srcOrd="0" destOrd="0" presId="urn:microsoft.com/office/officeart/2005/8/layout/vList5"/>
    <dgm:cxn modelId="{B61FAF75-ECA0-43F1-8140-99398C25918B}" type="presParOf" srcId="{54332950-3507-44DA-B283-D98C4EA82736}" destId="{FB72723B-5C25-4943-BB36-28E3CAB94042}" srcOrd="1" destOrd="0" presId="urn:microsoft.com/office/officeart/2005/8/layout/vList5"/>
    <dgm:cxn modelId="{4854607D-DC83-4A23-AA62-DEC8311F3844}" type="presParOf" srcId="{8A7D0B06-8B26-45A1-BA95-585ECA539A33}" destId="{1A92F23A-4292-4A2A-BFB4-E90F323B4EA3}" srcOrd="11" destOrd="0" presId="urn:microsoft.com/office/officeart/2005/8/layout/vList5"/>
    <dgm:cxn modelId="{198AA440-8F0F-406B-8A62-7CACFB3D5194}" type="presParOf" srcId="{8A7D0B06-8B26-45A1-BA95-585ECA539A33}" destId="{3568681A-0B35-4FC8-9432-A59D53089797}" srcOrd="12" destOrd="0" presId="urn:microsoft.com/office/officeart/2005/8/layout/vList5"/>
    <dgm:cxn modelId="{FF4905B0-1F32-4D85-BFE5-6B23F081B10A}" type="presParOf" srcId="{3568681A-0B35-4FC8-9432-A59D53089797}" destId="{6B310CB2-3FE5-45C0-A6FB-D5C88DD11C13}" srcOrd="0" destOrd="0" presId="urn:microsoft.com/office/officeart/2005/8/layout/vList5"/>
    <dgm:cxn modelId="{20A892DE-B65A-4CF6-A99A-8595D346A23D}" type="presParOf" srcId="{3568681A-0B35-4FC8-9432-A59D53089797}" destId="{27D6BC50-F90C-430F-B192-DCE7BB41207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017E1-D1B2-456E-A91D-42839B2445A2}">
      <dsp:nvSpPr>
        <dsp:cNvPr id="0" name=""/>
        <dsp:cNvSpPr/>
      </dsp:nvSpPr>
      <dsp:spPr>
        <a:xfrm rot="5400000">
          <a:off x="8725376" y="-1487623"/>
          <a:ext cx="715113" cy="3870255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800" b="1" kern="1200" dirty="0"/>
            <a:t>Beth Eggleston</a:t>
          </a:r>
        </a:p>
      </dsp:txBody>
      <dsp:txXfrm rot="-5400000">
        <a:off x="7147806" y="124856"/>
        <a:ext cx="3835346" cy="645295"/>
      </dsp:txXfrm>
    </dsp:sp>
    <dsp:sp modelId="{2E3C5563-0810-4F7A-964A-0B90BBE5B6EC}">
      <dsp:nvSpPr>
        <dsp:cNvPr id="0" name=""/>
        <dsp:cNvSpPr/>
      </dsp:nvSpPr>
      <dsp:spPr>
        <a:xfrm>
          <a:off x="458" y="557"/>
          <a:ext cx="7147347" cy="893892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 dirty="0">
              <a:solidFill>
                <a:schemeClr val="bg1"/>
              </a:solidFill>
            </a:rPr>
            <a:t>Welcome and Overview </a:t>
          </a:r>
          <a:br>
            <a:rPr lang="en-NZ" sz="1700" b="1" kern="1200" dirty="0">
              <a:solidFill>
                <a:schemeClr val="bg1"/>
              </a:solidFill>
            </a:rPr>
          </a:br>
          <a:r>
            <a:rPr lang="en-NZ" sz="1700" b="1" kern="1200" dirty="0">
              <a:solidFill>
                <a:schemeClr val="bg1"/>
              </a:solidFill>
            </a:rPr>
            <a:t>10:00 – 10:10</a:t>
          </a:r>
        </a:p>
      </dsp:txBody>
      <dsp:txXfrm>
        <a:off x="44094" y="44193"/>
        <a:ext cx="7060075" cy="806620"/>
      </dsp:txXfrm>
    </dsp:sp>
    <dsp:sp modelId="{C31BBAD5-1619-4678-81E0-2E7DF94F8B92}">
      <dsp:nvSpPr>
        <dsp:cNvPr id="0" name=""/>
        <dsp:cNvSpPr/>
      </dsp:nvSpPr>
      <dsp:spPr>
        <a:xfrm rot="5400000">
          <a:off x="8725376" y="-549036"/>
          <a:ext cx="715113" cy="3870255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800" b="1" kern="1200" dirty="0"/>
            <a:t>Jess Less &amp; Jesse McCommon</a:t>
          </a:r>
        </a:p>
      </dsp:txBody>
      <dsp:txXfrm rot="-5400000">
        <a:off x="7147806" y="1063443"/>
        <a:ext cx="3835346" cy="645295"/>
      </dsp:txXfrm>
    </dsp:sp>
    <dsp:sp modelId="{FC438A87-42A0-49C9-891C-282B363927F6}">
      <dsp:nvSpPr>
        <dsp:cNvPr id="0" name=""/>
        <dsp:cNvSpPr/>
      </dsp:nvSpPr>
      <dsp:spPr>
        <a:xfrm>
          <a:off x="458" y="939144"/>
          <a:ext cx="7147347" cy="893892"/>
        </a:xfrm>
        <a:prstGeom prst="roundRect">
          <a:avLst/>
        </a:prstGeom>
        <a:solidFill>
          <a:schemeClr val="accent3">
            <a:shade val="80000"/>
            <a:hueOff val="-43000"/>
            <a:satOff val="-8831"/>
            <a:lumOff val="662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 dirty="0">
              <a:solidFill>
                <a:schemeClr val="bg1"/>
              </a:solidFill>
            </a:rPr>
            <a:t>Session 1</a:t>
          </a:r>
          <a:br>
            <a:rPr lang="en-NZ" sz="1700" b="1" kern="1200" dirty="0">
              <a:solidFill>
                <a:schemeClr val="bg1"/>
              </a:solidFill>
            </a:rPr>
          </a:br>
          <a:r>
            <a:rPr lang="en-NZ" sz="1700" b="1" kern="1200" dirty="0">
              <a:solidFill>
                <a:schemeClr val="bg1"/>
              </a:solidFill>
            </a:rPr>
            <a:t>10:10 – 10:50</a:t>
          </a:r>
        </a:p>
      </dsp:txBody>
      <dsp:txXfrm>
        <a:off x="44094" y="982780"/>
        <a:ext cx="7060075" cy="806620"/>
      </dsp:txXfrm>
    </dsp:sp>
    <dsp:sp modelId="{9240B654-7C0F-40C5-8CA2-FB3F2FAA171B}">
      <dsp:nvSpPr>
        <dsp:cNvPr id="0" name=""/>
        <dsp:cNvSpPr/>
      </dsp:nvSpPr>
      <dsp:spPr>
        <a:xfrm rot="5400000">
          <a:off x="8725376" y="389550"/>
          <a:ext cx="715113" cy="3870255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800" b="1" kern="1200"/>
            <a:t>HAG </a:t>
          </a:r>
          <a:r>
            <a:rPr lang="en-NZ" sz="1800" b="1" kern="1200" dirty="0"/>
            <a:t>Team</a:t>
          </a:r>
        </a:p>
      </dsp:txBody>
      <dsp:txXfrm rot="-5400000">
        <a:off x="7147806" y="2002030"/>
        <a:ext cx="3835346" cy="645295"/>
      </dsp:txXfrm>
    </dsp:sp>
    <dsp:sp modelId="{88520D77-F5A9-4A26-BC88-ABD0D09CFAEF}">
      <dsp:nvSpPr>
        <dsp:cNvPr id="0" name=""/>
        <dsp:cNvSpPr/>
      </dsp:nvSpPr>
      <dsp:spPr>
        <a:xfrm>
          <a:off x="458" y="1877731"/>
          <a:ext cx="7147347" cy="893892"/>
        </a:xfrm>
        <a:prstGeom prst="roundRect">
          <a:avLst/>
        </a:prstGeom>
        <a:solidFill>
          <a:schemeClr val="accent3">
            <a:shade val="80000"/>
            <a:hueOff val="-85999"/>
            <a:satOff val="-17662"/>
            <a:lumOff val="132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 dirty="0">
              <a:solidFill>
                <a:schemeClr val="bg1"/>
              </a:solidFill>
            </a:rPr>
            <a:t>Session 1: Breakout Room Discussions</a:t>
          </a:r>
          <a:br>
            <a:rPr lang="en-NZ" sz="1700" b="1" kern="1200" dirty="0">
              <a:solidFill>
                <a:schemeClr val="bg1"/>
              </a:solidFill>
            </a:rPr>
          </a:br>
          <a:r>
            <a:rPr lang="en-NZ" sz="1700" b="1" kern="1200" dirty="0">
              <a:solidFill>
                <a:schemeClr val="bg1"/>
              </a:solidFill>
            </a:rPr>
            <a:t>10:50 – 11:00</a:t>
          </a:r>
        </a:p>
      </dsp:txBody>
      <dsp:txXfrm>
        <a:off x="44094" y="1921367"/>
        <a:ext cx="7060075" cy="806620"/>
      </dsp:txXfrm>
    </dsp:sp>
    <dsp:sp modelId="{703EA628-AECA-43BA-888B-8DB7DE3C2A58}">
      <dsp:nvSpPr>
        <dsp:cNvPr id="0" name=""/>
        <dsp:cNvSpPr/>
      </dsp:nvSpPr>
      <dsp:spPr>
        <a:xfrm rot="5400000">
          <a:off x="8725376" y="1328137"/>
          <a:ext cx="715113" cy="3870255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800" b="1" kern="1200" dirty="0"/>
            <a:t>Jess Less &amp; Jesse McCommon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800" b="1" kern="1200" dirty="0"/>
            <a:t>5-minute break</a:t>
          </a:r>
        </a:p>
      </dsp:txBody>
      <dsp:txXfrm rot="-5400000">
        <a:off x="7147806" y="2940617"/>
        <a:ext cx="3835346" cy="645295"/>
      </dsp:txXfrm>
    </dsp:sp>
    <dsp:sp modelId="{D40A69DD-C28B-459B-ACF2-B5FF5A25A5A4}">
      <dsp:nvSpPr>
        <dsp:cNvPr id="0" name=""/>
        <dsp:cNvSpPr/>
      </dsp:nvSpPr>
      <dsp:spPr>
        <a:xfrm>
          <a:off x="458" y="2816318"/>
          <a:ext cx="7147347" cy="893892"/>
        </a:xfrm>
        <a:prstGeom prst="roundRect">
          <a:avLst/>
        </a:prstGeom>
        <a:solidFill>
          <a:schemeClr val="accent3">
            <a:shade val="80000"/>
            <a:hueOff val="-128999"/>
            <a:satOff val="-26493"/>
            <a:lumOff val="1988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 dirty="0">
              <a:solidFill>
                <a:schemeClr val="bg1"/>
              </a:solidFill>
            </a:rPr>
            <a:t>Session 2: Exploring the key areas and priority actions</a:t>
          </a:r>
          <a:br>
            <a:rPr lang="en-NZ" sz="1700" b="1" kern="1200" dirty="0">
              <a:solidFill>
                <a:schemeClr val="bg1"/>
              </a:solidFill>
            </a:rPr>
          </a:br>
          <a:r>
            <a:rPr lang="en-NZ" sz="1700" b="1" kern="1200" dirty="0">
              <a:solidFill>
                <a:schemeClr val="bg1"/>
              </a:solidFill>
            </a:rPr>
            <a:t>11:00 – 12:00</a:t>
          </a:r>
        </a:p>
      </dsp:txBody>
      <dsp:txXfrm>
        <a:off x="44094" y="2859954"/>
        <a:ext cx="7060075" cy="806620"/>
      </dsp:txXfrm>
    </dsp:sp>
    <dsp:sp modelId="{5512917B-E2DB-44C6-836E-43C6882910E2}">
      <dsp:nvSpPr>
        <dsp:cNvPr id="0" name=""/>
        <dsp:cNvSpPr/>
      </dsp:nvSpPr>
      <dsp:spPr>
        <a:xfrm rot="5400000">
          <a:off x="8725376" y="2266724"/>
          <a:ext cx="715113" cy="3870255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800" b="1" kern="1200" dirty="0"/>
            <a:t>Beth Eggleston &amp; Sara Phillips</a:t>
          </a:r>
        </a:p>
      </dsp:txBody>
      <dsp:txXfrm rot="-5400000">
        <a:off x="7147806" y="3879204"/>
        <a:ext cx="3835346" cy="645295"/>
      </dsp:txXfrm>
    </dsp:sp>
    <dsp:sp modelId="{74354955-200A-414F-BED5-B26DD099395C}">
      <dsp:nvSpPr>
        <dsp:cNvPr id="0" name=""/>
        <dsp:cNvSpPr/>
      </dsp:nvSpPr>
      <dsp:spPr>
        <a:xfrm>
          <a:off x="458" y="3754905"/>
          <a:ext cx="7147347" cy="893892"/>
        </a:xfrm>
        <a:prstGeom prst="roundRect">
          <a:avLst/>
        </a:prstGeom>
        <a:solidFill>
          <a:schemeClr val="accent3">
            <a:shade val="80000"/>
            <a:hueOff val="-171999"/>
            <a:satOff val="-35324"/>
            <a:lumOff val="265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 dirty="0">
              <a:solidFill>
                <a:schemeClr val="bg1"/>
              </a:solidFill>
            </a:rPr>
            <a:t>Session 3: </a:t>
          </a:r>
          <a:r>
            <a:rPr lang="en-US" sz="1700" b="1" kern="1200" dirty="0">
              <a:solidFill>
                <a:schemeClr val="bg1"/>
              </a:solidFill>
            </a:rPr>
            <a:t>Using the tools – how to use the screening and baselining tools</a:t>
          </a:r>
          <a:br>
            <a:rPr lang="en-US" sz="1700" b="1" kern="1200" dirty="0">
              <a:solidFill>
                <a:schemeClr val="bg1"/>
              </a:solidFill>
            </a:rPr>
          </a:br>
          <a:r>
            <a:rPr lang="en-US" sz="1700" b="1" kern="1200" dirty="0">
              <a:solidFill>
                <a:schemeClr val="bg1"/>
              </a:solidFill>
            </a:rPr>
            <a:t>12:05 – 12:45</a:t>
          </a:r>
          <a:endParaRPr lang="en-NZ" sz="1700" b="1" kern="1200" dirty="0">
            <a:solidFill>
              <a:schemeClr val="bg1"/>
            </a:solidFill>
          </a:endParaRPr>
        </a:p>
      </dsp:txBody>
      <dsp:txXfrm>
        <a:off x="44094" y="3798541"/>
        <a:ext cx="7060075" cy="806620"/>
      </dsp:txXfrm>
    </dsp:sp>
    <dsp:sp modelId="{FB72723B-5C25-4943-BB36-28E3CAB94042}">
      <dsp:nvSpPr>
        <dsp:cNvPr id="0" name=""/>
        <dsp:cNvSpPr/>
      </dsp:nvSpPr>
      <dsp:spPr>
        <a:xfrm rot="5400000">
          <a:off x="8725376" y="3205311"/>
          <a:ext cx="715113" cy="3870255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800" b="1" kern="1200" dirty="0"/>
            <a:t>HAG Team</a:t>
          </a:r>
        </a:p>
      </dsp:txBody>
      <dsp:txXfrm rot="-5400000">
        <a:off x="7147806" y="4817791"/>
        <a:ext cx="3835346" cy="645295"/>
      </dsp:txXfrm>
    </dsp:sp>
    <dsp:sp modelId="{26F31FBC-C509-4960-9D24-379015A93581}">
      <dsp:nvSpPr>
        <dsp:cNvPr id="0" name=""/>
        <dsp:cNvSpPr/>
      </dsp:nvSpPr>
      <dsp:spPr>
        <a:xfrm>
          <a:off x="458" y="4693492"/>
          <a:ext cx="7147347" cy="893892"/>
        </a:xfrm>
        <a:prstGeom prst="roundRect">
          <a:avLst/>
        </a:prstGeom>
        <a:solidFill>
          <a:schemeClr val="accent3">
            <a:shade val="80000"/>
            <a:hueOff val="-214998"/>
            <a:satOff val="-44155"/>
            <a:lumOff val="3313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 dirty="0">
              <a:solidFill>
                <a:schemeClr val="bg1"/>
              </a:solidFill>
            </a:rPr>
            <a:t>Session 3: Breakout Room Discussions</a:t>
          </a:r>
          <a:br>
            <a:rPr lang="en-NZ" sz="1700" b="1" kern="1200" dirty="0">
              <a:solidFill>
                <a:schemeClr val="bg1"/>
              </a:solidFill>
            </a:rPr>
          </a:br>
          <a:r>
            <a:rPr lang="en-NZ" sz="1700" b="1" kern="1200" dirty="0">
              <a:solidFill>
                <a:schemeClr val="bg1"/>
              </a:solidFill>
            </a:rPr>
            <a:t>12:45 – 12:55</a:t>
          </a:r>
        </a:p>
      </dsp:txBody>
      <dsp:txXfrm>
        <a:off x="44094" y="4737128"/>
        <a:ext cx="7060075" cy="806620"/>
      </dsp:txXfrm>
    </dsp:sp>
    <dsp:sp modelId="{27D6BC50-F90C-430F-B192-DCE7BB412075}">
      <dsp:nvSpPr>
        <dsp:cNvPr id="0" name=""/>
        <dsp:cNvSpPr/>
      </dsp:nvSpPr>
      <dsp:spPr>
        <a:xfrm rot="5400000">
          <a:off x="8725376" y="4143898"/>
          <a:ext cx="715113" cy="3870255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800" b="1" kern="1200"/>
            <a:t>Jess Lees</a:t>
          </a:r>
          <a:endParaRPr lang="en-NZ" sz="1800" b="1" kern="1200" dirty="0"/>
        </a:p>
      </dsp:txBody>
      <dsp:txXfrm rot="-5400000">
        <a:off x="7147806" y="5756378"/>
        <a:ext cx="3835346" cy="645295"/>
      </dsp:txXfrm>
    </dsp:sp>
    <dsp:sp modelId="{6B310CB2-3FE5-45C0-A6FB-D5C88DD11C13}">
      <dsp:nvSpPr>
        <dsp:cNvPr id="0" name=""/>
        <dsp:cNvSpPr/>
      </dsp:nvSpPr>
      <dsp:spPr>
        <a:xfrm>
          <a:off x="458" y="5632079"/>
          <a:ext cx="7147347" cy="893892"/>
        </a:xfrm>
        <a:prstGeom prst="roundRect">
          <a:avLst/>
        </a:prstGeom>
        <a:solidFill>
          <a:schemeClr val="accent3">
            <a:shade val="80000"/>
            <a:hueOff val="-257998"/>
            <a:satOff val="-52986"/>
            <a:lumOff val="3976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b="1" kern="1200" dirty="0">
              <a:solidFill>
                <a:schemeClr val="bg1"/>
              </a:solidFill>
            </a:rPr>
            <a:t>Closing</a:t>
          </a:r>
          <a:br>
            <a:rPr lang="en-NZ" sz="1700" b="1" kern="1200" dirty="0">
              <a:solidFill>
                <a:schemeClr val="bg1"/>
              </a:solidFill>
            </a:rPr>
          </a:br>
          <a:r>
            <a:rPr lang="en-NZ" sz="1700" b="1" kern="1200" dirty="0">
              <a:solidFill>
                <a:schemeClr val="bg1"/>
              </a:solidFill>
            </a:rPr>
            <a:t>12:55 – 1:00</a:t>
          </a:r>
        </a:p>
      </dsp:txBody>
      <dsp:txXfrm>
        <a:off x="44094" y="5675715"/>
        <a:ext cx="7060075" cy="806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16878-6BAA-7A27-A2DA-51828247A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A7D89D-C131-F62F-D08F-F8ABE3B4B8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967A5-2D6A-E4EC-54A4-F8176026A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CFBAA-9812-22D1-1775-F66785E3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3E91F-A151-1C1C-FFAC-6638DEAC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986818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EC34-4549-9C6F-688E-BBBB69DA2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42CF0E-576B-74A3-D162-BE397461E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F52B9-487B-A4F9-0E0C-643416907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A065D-4E67-5AEA-D639-0B4D862E3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B92C9-E3D0-9435-96F3-E17C941C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717674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5F61EC-A233-15C3-A071-65CA2BB88C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6169E0-67E1-D883-1394-38E50535C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67447-B57D-3551-96B1-3470EBD56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2F01C-AE0E-96BF-6372-1A258C0AB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31FC1-7194-EED6-0F7F-8DEB298F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899284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A7673-9B02-251F-0447-55711113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949C9-B511-FC91-11B3-C0342D811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36478-398C-7163-0111-CCBE96416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79005-6322-9E3E-45D5-F6CEAB6F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FBDBC-9803-0C7C-EDF4-B4846825F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6773245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A1CD1-42B1-B1CD-542F-D7FC4A4A1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8903C-4BDE-8097-3305-3D7A57958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6D234-1216-571F-7695-BEAF4876A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BBBC6-06DA-612F-8784-57939A43F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44BAA-CEAE-F22B-C549-84F9DC9EB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537285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A6E8-3973-0C2F-3A83-20CAB4B7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67AC7-53C2-3D27-80BC-4E98C8DE9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329B29-0F5C-D2F0-1DEE-7BD3DAE08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EDF25-4B80-D3FF-3441-E82F9397C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9F93D-7205-0473-B26E-D00035EC3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A3847-E802-0F8F-F57E-37B86264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413142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3E2BB-CD42-AE41-D935-CD48138B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65819-FE24-4CB4-2A83-F8292D6BA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5DE02-0B16-AD8F-803B-0AD0FD633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E5DF63-AF1D-5418-7DDE-7A3054F63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E6D17-A513-F286-8F8E-E97B0AA0C0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1212AA-3B77-77C0-F254-B5101DFDE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34036C-3E63-C252-50C4-65FC30781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78106-1AC5-491F-A194-D3C485E5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9737711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03D8-E62C-CF9A-2F45-F5FFB6E0B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3658F3-C655-C455-7E0B-14AA7C972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73E61-82FE-1720-5B6E-F338D0284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CBE99-EA0A-6ADA-60CE-923B26A46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678392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B56752-481D-8929-D10F-8F6037E53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B77795-A92C-F1DA-D039-69BAB48A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34BBC-E273-EB46-36B2-4B43AFC21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016298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F19E4-3F9E-71C7-86C5-3E6147568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16CD8-61BD-631A-AA1F-3009B2734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50C9EC-781E-EF9E-1A51-68C45D801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A3E03-6CCF-BB8D-7B5C-84D68199F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23D07-C8E1-B2B6-AAD4-F48E17AD8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09B25-548A-5E6B-2491-C38CFE2F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514557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ED151-DA9C-A41A-A288-6C13CAE23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2DB654-7DDA-2BEB-F8E2-0E5C17220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79DAD-60FD-F1EF-ECF6-446DD6240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E59F6A-D40D-15F0-1E5F-53E685D03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D577F-0DA5-A36C-8180-319E089B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89674-CABA-4076-18FD-16B4136D4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378502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DACAB7-C363-0475-0D28-6609B34D6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039FE-373D-5FAF-96EE-E2480F84F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1DA92-3DF2-5F98-1C2C-A124A7DC5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B971A3-DABB-4757-98B7-706346B7BF65}" type="datetimeFigureOut">
              <a:rPr lang="en-NZ" smtClean="0"/>
              <a:t>23/04/2024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F0CD5-8F58-7BF7-FF89-7E20522D8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EC14-DE47-612C-E86B-0B0E8D8C7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4B73EE-B595-4996-90C9-A6743EC230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044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Diagram 52">
            <a:extLst>
              <a:ext uri="{FF2B5EF4-FFF2-40B4-BE49-F238E27FC236}">
                <a16:creationId xmlns:a16="http://schemas.microsoft.com/office/drawing/2014/main" id="{46BC4704-067A-E4C3-5893-690A93F615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4861264"/>
              </p:ext>
            </p:extLst>
          </p:nvPr>
        </p:nvGraphicFramePr>
        <p:xfrm>
          <a:off x="586740" y="165735"/>
          <a:ext cx="11018520" cy="6526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011401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Amie Chan</dc:creator>
  <cp:lastModifiedBy>Communications Advisor - Amie Chan</cp:lastModifiedBy>
  <cp:revision>3</cp:revision>
  <dcterms:created xsi:type="dcterms:W3CDTF">2024-04-23T02:38:24Z</dcterms:created>
  <dcterms:modified xsi:type="dcterms:W3CDTF">2024-04-23T03:50:09Z</dcterms:modified>
</cp:coreProperties>
</file>